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E10F32-3C31-2741-A8FA-EEDB1A5E042A}" v="4" dt="2026-01-27T11:07:27.1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95" d="100"/>
          <a:sy n="95" d="100"/>
        </p:scale>
        <p:origin x="16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27T11:07:34.698" v="137" actId="14100"/>
      <pc:docMkLst>
        <pc:docMk/>
      </pc:docMkLst>
      <pc:sldChg chg="addSp delSp modSp mod">
        <pc:chgData name="Steve Hartland" userId="fe08f65b-fffb-417a-81ad-107dbbfd43a7" providerId="ADAL" clId="{26CD08F2-BEC7-5BB7-9C01-8BE80433835F}" dt="2026-01-27T11:07:34.698" v="137" actId="14100"/>
        <pc:sldMkLst>
          <pc:docMk/>
          <pc:sldMk cId="2864429464" sldId="256"/>
        </pc:sldMkLst>
        <pc:spChg chg="mod">
          <ac:chgData name="Steve Hartland" userId="fe08f65b-fffb-417a-81ad-107dbbfd43a7" providerId="ADAL" clId="{26CD08F2-BEC7-5BB7-9C01-8BE80433835F}" dt="2026-01-27T11:06:00.781" v="122" actId="207"/>
          <ac:spMkLst>
            <pc:docMk/>
            <pc:sldMk cId="2864429464" sldId="256"/>
            <ac:spMk id="2" creationId="{74597441-C779-9BE0-A5D4-959ECAE10D7D}"/>
          </ac:spMkLst>
        </pc:spChg>
        <pc:spChg chg="mod">
          <ac:chgData name="Steve Hartland" userId="fe08f65b-fffb-417a-81ad-107dbbfd43a7" providerId="ADAL" clId="{26CD08F2-BEC7-5BB7-9C01-8BE80433835F}" dt="2026-01-27T11:06:24.523" v="126" actId="207"/>
          <ac:spMkLst>
            <pc:docMk/>
            <pc:sldMk cId="2864429464" sldId="256"/>
            <ac:spMk id="3" creationId="{EFEF04C8-7F67-22DD-D065-73479EFBF742}"/>
          </ac:spMkLst>
        </pc:spChg>
        <pc:spChg chg="mod">
          <ac:chgData name="Steve Hartland" userId="fe08f65b-fffb-417a-81ad-107dbbfd43a7" providerId="ADAL" clId="{26CD08F2-BEC7-5BB7-9C01-8BE80433835F}" dt="2026-01-27T11:06:29.283" v="128" actId="207"/>
          <ac:spMkLst>
            <pc:docMk/>
            <pc:sldMk cId="2864429464" sldId="256"/>
            <ac:spMk id="4" creationId="{C83E7EE8-E2DC-8F73-BFB6-B6012EF78B98}"/>
          </ac:spMkLst>
        </pc:spChg>
        <pc:spChg chg="add mod">
          <ac:chgData name="Steve Hartland" userId="fe08f65b-fffb-417a-81ad-107dbbfd43a7" providerId="ADAL" clId="{26CD08F2-BEC7-5BB7-9C01-8BE80433835F}" dt="2026-01-27T11:06:18.213" v="125" actId="1076"/>
          <ac:spMkLst>
            <pc:docMk/>
            <pc:sldMk cId="2864429464" sldId="256"/>
            <ac:spMk id="6" creationId="{7768AACB-A5C4-03D6-AC2D-8ECE5B3D8661}"/>
          </ac:spMkLst>
        </pc:spChg>
        <pc:spChg chg="mod">
          <ac:chgData name="Steve Hartland" userId="fe08f65b-fffb-417a-81ad-107dbbfd43a7" providerId="ADAL" clId="{26CD08F2-BEC7-5BB7-9C01-8BE80433835F}" dt="2026-01-07T16:28:42.169" v="98" actId="208"/>
          <ac:spMkLst>
            <pc:docMk/>
            <pc:sldMk cId="2864429464" sldId="256"/>
            <ac:spMk id="7" creationId="{9FE641CB-1F6F-AF13-F7D6-D48D18811F1A}"/>
          </ac:spMkLst>
        </pc:spChg>
        <pc:spChg chg="mod">
          <ac:chgData name="Steve Hartland" userId="fe08f65b-fffb-417a-81ad-107dbbfd43a7" providerId="ADAL" clId="{26CD08F2-BEC7-5BB7-9C01-8BE80433835F}" dt="2026-01-27T11:06:26.964" v="127" actId="207"/>
          <ac:spMkLst>
            <pc:docMk/>
            <pc:sldMk cId="2864429464" sldId="256"/>
            <ac:spMk id="8" creationId="{C1AF36C0-1E16-B6CF-0E53-BD0F868B4F35}"/>
          </ac:spMkLst>
        </pc:spChg>
        <pc:spChg chg="add del mod">
          <ac:chgData name="Steve Hartland" userId="fe08f65b-fffb-417a-81ad-107dbbfd43a7" providerId="ADAL" clId="{26CD08F2-BEC7-5BB7-9C01-8BE80433835F}" dt="2026-01-27T11:06:11.547" v="123" actId="478"/>
          <ac:spMkLst>
            <pc:docMk/>
            <pc:sldMk cId="2864429464" sldId="256"/>
            <ac:spMk id="10" creationId="{F1E149C3-C9A1-CCA4-A0A3-DA2DA26AB4FF}"/>
          </ac:spMkLst>
        </pc:spChg>
        <pc:spChg chg="mod">
          <ac:chgData name="Steve Hartland" userId="fe08f65b-fffb-417a-81ad-107dbbfd43a7" providerId="ADAL" clId="{26CD08F2-BEC7-5BB7-9C01-8BE80433835F}" dt="2026-01-27T11:05:57.222" v="121" actId="207"/>
          <ac:spMkLst>
            <pc:docMk/>
            <pc:sldMk cId="2864429464" sldId="256"/>
            <ac:spMk id="13" creationId="{29AADAA1-3E8F-9341-F36E-C41CBBDE82B8}"/>
          </ac:spMkLst>
        </pc:spChg>
        <pc:picChg chg="add del mod">
          <ac:chgData name="Steve Hartland" userId="fe08f65b-fffb-417a-81ad-107dbbfd43a7" providerId="ADAL" clId="{26CD08F2-BEC7-5BB7-9C01-8BE80433835F}" dt="2026-01-27T11:06:43.133" v="130" actId="478"/>
          <ac:picMkLst>
            <pc:docMk/>
            <pc:sldMk cId="2864429464" sldId="256"/>
            <ac:picMk id="9" creationId="{3E4179C6-D00E-FD84-A75B-39B4686F7F7C}"/>
          </ac:picMkLst>
        </pc:picChg>
        <pc:picChg chg="add mod">
          <ac:chgData name="Steve Hartland" userId="fe08f65b-fffb-417a-81ad-107dbbfd43a7" providerId="ADAL" clId="{26CD08F2-BEC7-5BB7-9C01-8BE80433835F}" dt="2026-01-27T11:07:34.698" v="137" actId="14100"/>
          <ac:picMkLst>
            <pc:docMk/>
            <pc:sldMk cId="2864429464" sldId="256"/>
            <ac:picMk id="12" creationId="{72AC063F-2B70-6110-4E2F-97D7CB6492FE}"/>
          </ac:picMkLst>
        </pc:picChg>
        <pc:picChg chg="add mod">
          <ac:chgData name="Steve Hartland" userId="fe08f65b-fffb-417a-81ad-107dbbfd43a7" providerId="ADAL" clId="{26CD08F2-BEC7-5BB7-9C01-8BE80433835F}" dt="2026-01-07T16:29:39.796" v="111" actId="1076"/>
          <ac:picMkLst>
            <pc:docMk/>
            <pc:sldMk cId="2864429464" sldId="256"/>
            <ac:picMk id="15" creationId="{302F2CD0-3FC4-7DEC-2CB8-32273C987031}"/>
          </ac:picMkLst>
        </pc:picChg>
        <pc:picChg chg="add del mod">
          <ac:chgData name="Steve Hartland" userId="fe08f65b-fffb-417a-81ad-107dbbfd43a7" providerId="ADAL" clId="{26CD08F2-BEC7-5BB7-9C01-8BE80433835F}" dt="2026-01-27T11:07:28.871" v="136" actId="478"/>
          <ac:picMkLst>
            <pc:docMk/>
            <pc:sldMk cId="2864429464" sldId="256"/>
            <ac:picMk id="16" creationId="{18531650-277A-1F9A-B886-EA4D9123B1B7}"/>
          </ac:picMkLst>
        </pc:picChg>
        <pc:cxnChg chg="mod">
          <ac:chgData name="Steve Hartland" userId="fe08f65b-fffb-417a-81ad-107dbbfd43a7" providerId="ADAL" clId="{26CD08F2-BEC7-5BB7-9C01-8BE80433835F}" dt="2026-01-07T16:28:49.449" v="100" actId="208"/>
          <ac:cxnSpMkLst>
            <pc:docMk/>
            <pc:sldMk cId="2864429464" sldId="256"/>
            <ac:cxnSpMk id="11" creationId="{82506459-AD29-1BB2-42FA-A736CF218A38}"/>
          </ac:cxnSpMkLst>
        </pc:cxn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27T11:16:08.619" v="1" actId="20577"/>
      <pc:docMkLst>
        <pc:docMk/>
      </pc:docMkLst>
      <pc:sldChg chg="modSp mod">
        <pc:chgData name="Howard Wheeler" userId="3e061725-5d95-41ae-8f52-aca0943a11a8" providerId="ADAL" clId="{B67AF79B-3CD7-4B12-8448-C57133F6FF7A}" dt="2026-01-27T11:16:08.619" v="1" actId="20577"/>
        <pc:sldMkLst>
          <pc:docMk/>
          <pc:sldMk cId="2864429464" sldId="256"/>
        </pc:sldMkLst>
        <pc:spChg chg="mod">
          <ac:chgData name="Howard Wheeler" userId="3e061725-5d95-41ae-8f52-aca0943a11a8" providerId="ADAL" clId="{B67AF79B-3CD7-4B12-8448-C57133F6FF7A}" dt="2026-01-27T11:16:08.619" v="1"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1/27/2026</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txBody>
          <a:bodyPr/>
          <a:lstStyle/>
          <a:p>
            <a:endParaRPr lang="en-GB"/>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1/27/2026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1/27/2026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1/27/2026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1/27/2026</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2AC063F-2B70-6110-4E2F-97D7CB6492FE}"/>
              </a:ext>
            </a:extLst>
          </p:cNvPr>
          <p:cNvPicPr>
            <a:picLocks noChangeAspect="1"/>
          </p:cNvPicPr>
          <p:nvPr/>
        </p:nvPicPr>
        <p:blipFill>
          <a:blip r:embed="rId3"/>
          <a:stretch>
            <a:fillRect/>
          </a:stretch>
        </p:blipFill>
        <p:spPr>
          <a:xfrm>
            <a:off x="-1" y="-8382"/>
            <a:ext cx="6236677" cy="312498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dirty="0">
                <a:solidFill>
                  <a:srgbClr val="21316A"/>
                </a:solidFill>
                <a:latin typeface="Arial" panose="020B0604020202020204" pitchFamily="34" charset="0"/>
              </a:rPr>
              <a:t>XXXXXXXXXXX</a:t>
            </a:r>
            <a:endParaRPr lang="en-GB" sz="28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X Night Voyage</a:t>
            </a:r>
          </a:p>
          <a:p>
            <a:pPr algn="ctr"/>
            <a:r>
              <a:rPr lang="en-GB" b="1" dirty="0">
                <a:solidFill>
                  <a:srgbClr val="21316A"/>
                </a:solidFill>
                <a:latin typeface="Arial" panose="020B0604020202020204" pitchFamily="34" charset="0"/>
              </a:rPr>
              <a:t>SHIP</a:t>
            </a:r>
            <a:endParaRPr lang="en-GB" baseline="300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Date…..</a:t>
            </a:r>
          </a:p>
          <a:p>
            <a:pPr algn="ctr"/>
            <a:r>
              <a:rPr lang="en-GB" sz="1600" dirty="0">
                <a:solidFill>
                  <a:srgbClr val="21316A"/>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21316A"/>
                </a:solidFill>
                <a:latin typeface="Arial" panose="020B0604020202020204" pitchFamily="34" charset="0"/>
              </a:rPr>
              <a:t>Experience xxxxxxxxxxxxxxxxxx</a:t>
            </a:r>
          </a:p>
          <a:p>
            <a:pPr algn="ctr"/>
            <a:r>
              <a:rPr lang="en-GB" dirty="0">
                <a:solidFill>
                  <a:srgbClr val="21316A"/>
                </a:solidFill>
                <a:latin typeface="Arial" panose="020B0604020202020204" pitchFamily="34" charset="0"/>
              </a:rPr>
              <a:t>xxxxxxxxxxx Flights </a:t>
            </a:r>
          </a:p>
          <a:p>
            <a:pPr algn="ctr"/>
            <a:r>
              <a:rPr lang="en-GB" dirty="0">
                <a:solidFill>
                  <a:srgbClr val="21316A"/>
                </a:solidFill>
                <a:latin typeface="Arial" panose="020B0604020202020204" pitchFamily="34" charset="0"/>
              </a:rPr>
              <a:t>Stateroom……….</a:t>
            </a:r>
            <a:br>
              <a:rPr lang="en-GB" sz="1050" dirty="0">
                <a:solidFill>
                  <a:srgbClr val="21316A"/>
                </a:solidFill>
                <a:latin typeface="Arial" panose="020B0604020202020204" pitchFamily="34" charset="0"/>
              </a:rPr>
            </a:br>
            <a:endParaRPr lang="en-GB" sz="1050" dirty="0">
              <a:solidFill>
                <a:srgbClr val="21316A"/>
              </a:solidFill>
              <a:latin typeface="Arial" panose="020B0604020202020204" pitchFamily="34" charset="0"/>
            </a:endParaRPr>
          </a:p>
          <a:p>
            <a:pPr algn="ctr"/>
            <a:r>
              <a:rPr lang="en-GB" sz="2800" b="1" dirty="0">
                <a:solidFill>
                  <a:srgbClr val="21316A"/>
                </a:solidFill>
                <a:latin typeface="Arial" panose="020B0604020202020204" pitchFamily="34" charset="0"/>
              </a:rPr>
              <a:t>From €0,000pp</a:t>
            </a:r>
            <a:r>
              <a:rPr lang="en-GB" sz="2800" b="1" baseline="30000" dirty="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13" name="Rectangle 12">
            <a:extLst>
              <a:ext uri="{FF2B5EF4-FFF2-40B4-BE49-F238E27FC236}">
                <a16:creationId xmlns:a16="http://schemas.microsoft.com/office/drawing/2014/main" id="{29AADAA1-3E8F-9341-F36E-C41CBBDE82B8}"/>
              </a:ext>
            </a:extLst>
          </p:cNvPr>
          <p:cNvSpPr/>
          <p:nvPr/>
        </p:nvSpPr>
        <p:spPr>
          <a:xfrm>
            <a:off x="6236678" y="-1"/>
            <a:ext cx="4471758" cy="3124979"/>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15" name="Picture 14">
            <a:extLst>
              <a:ext uri="{FF2B5EF4-FFF2-40B4-BE49-F238E27FC236}">
                <a16:creationId xmlns:a16="http://schemas.microsoft.com/office/drawing/2014/main" id="{302F2CD0-3FC4-7DEC-2CB8-32273C987031}"/>
              </a:ext>
            </a:extLst>
          </p:cNvPr>
          <p:cNvPicPr>
            <a:picLocks noChangeAspect="1"/>
          </p:cNvPicPr>
          <p:nvPr/>
        </p:nvPicPr>
        <p:blipFill>
          <a:blip r:embed="rId6"/>
          <a:stretch>
            <a:fillRect/>
          </a:stretch>
        </p:blipFill>
        <p:spPr>
          <a:xfrm>
            <a:off x="6608889" y="944231"/>
            <a:ext cx="3784484" cy="1236514"/>
          </a:xfrm>
          <a:prstGeom prst="rect">
            <a:avLst/>
          </a:prstGeom>
        </p:spPr>
      </p:pic>
      <p:sp>
        <p:nvSpPr>
          <p:cNvPr id="6" name="TextBox 5">
            <a:extLst>
              <a:ext uri="{FF2B5EF4-FFF2-40B4-BE49-F238E27FC236}">
                <a16:creationId xmlns:a16="http://schemas.microsoft.com/office/drawing/2014/main" id="{7768AACB-A5C4-03D6-AC2D-8ECE5B3D8661}"/>
              </a:ext>
            </a:extLst>
          </p:cNvPr>
          <p:cNvSpPr txBox="1"/>
          <p:nvPr/>
        </p:nvSpPr>
        <p:spPr>
          <a:xfrm>
            <a:off x="1938765" y="7229240"/>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27 February 2026. **The $1000 USD Onboard Credit offer applies to new, individual bookings in all stateroom categories (promotional guarantee staterooms excluded) on select sailings booked before 31 March 2026. Terms and conditions apply, please see your travel agent for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b13f3e903f08254745e63e1f41c514e0">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14a1f6a2a6a3bbd3f2149a87a373d364"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BF33BF72-0C57-4113-BB97-93ABA539F50B}">
  <ds:schemaRefs>
    <ds:schemaRef ds:uri="http://schemas.microsoft.com/office/infopath/2007/PartnerControls"/>
    <ds:schemaRef ds:uri="http://www.w3.org/XML/1998/namespace"/>
    <ds:schemaRef ds:uri="f792690d-879f-46d8-925c-4171572e1f59"/>
    <ds:schemaRef ds:uri="http://schemas.microsoft.com/office/2006/documentManagement/types"/>
    <ds:schemaRef ds:uri="http://purl.org/dc/terms/"/>
    <ds:schemaRef ds:uri="http://schemas.openxmlformats.org/package/2006/metadata/core-properties"/>
    <ds:schemaRef ds:uri="http://schemas.microsoft.com/office/2006/metadata/properties"/>
    <ds:schemaRef ds:uri="ba6e64ec-b061-4ef9-925c-be5efbd33eb1"/>
    <ds:schemaRef ds:uri="http://purl.org/dc/dcmitype/"/>
    <ds:schemaRef ds:uri="http://purl.org/dc/elements/1.1/"/>
  </ds:schemaRefs>
</ds:datastoreItem>
</file>

<file path=customXml/itemProps3.xml><?xml version="1.0" encoding="utf-8"?>
<ds:datastoreItem xmlns:ds="http://schemas.openxmlformats.org/officeDocument/2006/customXml" ds:itemID="{F772B70C-5FAD-408C-A651-3467E872B3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21</TotalTime>
  <Words>113</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2</cp:revision>
  <dcterms:created xsi:type="dcterms:W3CDTF">2023-06-26T13:44:24Z</dcterms:created>
  <dcterms:modified xsi:type="dcterms:W3CDTF">2026-01-27T11:16:13Z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